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  <p:sldMasterId id="2147483676" r:id="rId3"/>
    <p:sldMasterId id="2147483674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32399288" cy="43200638"/>
  <p:notesSz cx="6858000" cy="9144000"/>
  <p:defaultTextStyle>
    <a:defPPr>
      <a:defRPr lang="en-US"/>
    </a:defPPr>
    <a:lvl1pPr marL="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21" userDrawn="1">
          <p15:clr>
            <a:srgbClr val="A4A3A4"/>
          </p15:clr>
        </p15:guide>
        <p15:guide id="2" orient="horz" pos="339" userDrawn="1">
          <p15:clr>
            <a:srgbClr val="A4A3A4"/>
          </p15:clr>
        </p15:guide>
        <p15:guide id="3" orient="horz" pos="26307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429" userDrawn="1">
          <p15:clr>
            <a:srgbClr val="A4A3A4"/>
          </p15:clr>
        </p15:guide>
        <p15:guide id="6" pos="199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370"/>
    <a:srgbClr val="800000"/>
    <a:srgbClr val="FDE9E9"/>
    <a:srgbClr val="830000"/>
    <a:srgbClr val="192C0A"/>
    <a:srgbClr val="2B4B11"/>
    <a:srgbClr val="E7221D"/>
    <a:srgbClr val="FDF5CF"/>
    <a:srgbClr val="F7DE5F"/>
    <a:srgbClr val="F2F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4701" autoAdjust="0"/>
  </p:normalViewPr>
  <p:slideViewPr>
    <p:cSldViewPr snapToGrid="0" snapToObjects="1" showGuides="1">
      <p:cViewPr varScale="1">
        <p:scale>
          <a:sx n="16" d="100"/>
          <a:sy n="16" d="100"/>
        </p:scale>
        <p:origin x="3210" y="138"/>
      </p:cViewPr>
      <p:guideLst>
        <p:guide orient="horz" pos="4421"/>
        <p:guide orient="horz" pos="339"/>
        <p:guide orient="horz" pos="26307"/>
        <p:guide orient="horz"/>
        <p:guide pos="429"/>
        <p:guide pos="199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57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894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Standard 4 columns">
    <p:bg>
      <p:bgPr>
        <a:solidFill>
          <a:srgbClr val="FD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3988037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63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421231"/>
            <a:ext cx="23643464" cy="1273859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3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336557"/>
            <a:ext cx="23643464" cy="179172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333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3749D3F-9821-3AB6-EEA9-ADF5C20622DA}"/>
              </a:ext>
            </a:extLst>
          </p:cNvPr>
          <p:cNvSpPr/>
          <p:nvPr userDrawn="1"/>
        </p:nvSpPr>
        <p:spPr>
          <a:xfrm>
            <a:off x="322340" y="732771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84C3951-0578-AE9B-114B-F000974E32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148" y="6929760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6620342-4BDB-777B-A452-1181828696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149" y="6158846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ABSTRACTS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99D3915-56D3-DC31-FEC8-B9F727DA39FB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98149" y="19397647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3B2FB032-8D01-7048-F98A-2D68FEABD9B5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98150" y="18626733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900E3426-A9C8-10FA-B8BA-CD71B56EF3BC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6580491" y="6929760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5FF62809-30AC-2C2D-5FA1-50E09E079AF8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6580492" y="6158846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B22DE2E4-AEB5-23EB-23FF-FD23266C0928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6580491" y="19397647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C83B20FA-FBE1-6539-9EE2-7813795AED18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6580492" y="18626733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62FE4C12-28F2-5131-1D73-273CEE376291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6580491" y="34004364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D69FF4DA-4DC5-FB24-AEDC-8454699EDAE5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16580492" y="33233450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1F603-9025-22F9-01E8-84599FDB384D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21259799" y="41193723"/>
            <a:ext cx="10623057" cy="105220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416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88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06" userDrawn="1">
          <p15:clr>
            <a:srgbClr val="FBAE40"/>
          </p15:clr>
        </p15:guide>
        <p15:guide id="2" pos="1020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2">
            <a:extLst>
              <a:ext uri="{FF2B5EF4-FFF2-40B4-BE49-F238E27FC236}">
                <a16:creationId xmlns:a16="http://schemas.microsoft.com/office/drawing/2014/main" id="{3B6FD182-E625-628C-F66B-2C7C592A57A6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178676" y="17732996"/>
            <a:ext cx="27241501" cy="64523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id="{0341016C-401A-89CF-700C-5D7CD680AA91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3988037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63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86B39223-457C-09A9-4578-9C528A825235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421231"/>
            <a:ext cx="23643464" cy="1273859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3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5" name="Text Placeholder 76">
            <a:extLst>
              <a:ext uri="{FF2B5EF4-FFF2-40B4-BE49-F238E27FC236}">
                <a16:creationId xmlns:a16="http://schemas.microsoft.com/office/drawing/2014/main" id="{C49E67D1-68D5-3DA1-4598-C1173413095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336557"/>
            <a:ext cx="23643464" cy="179172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333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96E916E-0EF8-42E3-182A-28CE9CD2DA51}"/>
              </a:ext>
            </a:extLst>
          </p:cNvPr>
          <p:cNvSpPr/>
          <p:nvPr userDrawn="1"/>
        </p:nvSpPr>
        <p:spPr>
          <a:xfrm>
            <a:off x="322340" y="732771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8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6">
            <a:extLst>
              <a:ext uri="{FF2B5EF4-FFF2-40B4-BE49-F238E27FC236}">
                <a16:creationId xmlns:a16="http://schemas.microsoft.com/office/drawing/2014/main" id="{E36BA3BD-6AFC-E81D-E58F-0D5DD23BDBD4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4491892"/>
            <a:ext cx="23643464" cy="109764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3" name="Text Placeholder 76">
            <a:extLst>
              <a:ext uri="{FF2B5EF4-FFF2-40B4-BE49-F238E27FC236}">
                <a16:creationId xmlns:a16="http://schemas.microsoft.com/office/drawing/2014/main" id="{F3DB7401-C1AD-8B64-478C-235BB3DB0109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925086"/>
            <a:ext cx="23643464" cy="1273859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4" name="Text Placeholder 76">
            <a:extLst>
              <a:ext uri="{FF2B5EF4-FFF2-40B4-BE49-F238E27FC236}">
                <a16:creationId xmlns:a16="http://schemas.microsoft.com/office/drawing/2014/main" id="{54FC761B-0861-CD42-FE6D-A2C9C8D499F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840412"/>
            <a:ext cx="23643464" cy="179172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9333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DEA13EC-DF3E-5B94-D17B-37014E7CE66B}"/>
              </a:ext>
            </a:extLst>
          </p:cNvPr>
          <p:cNvSpPr/>
          <p:nvPr userDrawn="1"/>
        </p:nvSpPr>
        <p:spPr>
          <a:xfrm>
            <a:off x="322340" y="1225814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F311F10-A114-05A3-C58F-7E7736CAED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148" y="6929760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76DD453-B22B-9591-5239-E0EB8A5187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149" y="6192701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ABSTRACTS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5F8E3A5-F0D9-3A54-89AC-87CF7CFFE20E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98149" y="19397647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117F826-D181-059D-969C-BCADE2F8CA56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98150" y="18660588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A929E8A-9E0D-26B0-D14A-D244D374C77E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6580491" y="6929760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188A2D56-4F6D-586A-790F-0287A761A358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6580492" y="6192701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A6A251E-BED7-BDCE-E615-0516F4E413F1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6580491" y="19397647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55931E9B-9B6F-D2CA-BE16-041535E650E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6580492" y="18660588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F6E4B48-74EA-B656-465E-BC38E93ABE65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6580491" y="34004364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8BEEF509-FBE5-C9C0-6B22-4E0155DE4706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16580492" y="33267305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29A3CD0-DE79-8068-31CE-67A4F786ADC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21259799" y="41193723"/>
            <a:ext cx="10623057" cy="105220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416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5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6">
            <a:extLst>
              <a:ext uri="{FF2B5EF4-FFF2-40B4-BE49-F238E27FC236}">
                <a16:creationId xmlns:a16="http://schemas.microsoft.com/office/drawing/2014/main" id="{B9516AE6-AC30-3103-145C-16CCFD968CA2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4491892"/>
            <a:ext cx="23643464" cy="109764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D6ADC08B-8A98-A550-5994-2A22D9065D8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925086"/>
            <a:ext cx="23643464" cy="1273859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CF0A705D-5915-69EF-F990-BA45F43BE9C3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840412"/>
            <a:ext cx="23643464" cy="179172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9333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4ACEC78-A1A3-50B9-1EE1-FD5AFFB85CD6}"/>
              </a:ext>
            </a:extLst>
          </p:cNvPr>
          <p:cNvSpPr/>
          <p:nvPr userDrawn="1"/>
        </p:nvSpPr>
        <p:spPr>
          <a:xfrm>
            <a:off x="322340" y="1225814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1E8B14-B17B-035A-6EC8-6D977534A064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178676" y="17732996"/>
            <a:ext cx="27241501" cy="64523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500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D35C4063-71F3-9B1A-607E-954AED2D17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679033" y="41753894"/>
            <a:ext cx="8924892" cy="1063863"/>
          </a:xfrm>
          <a:prstGeom prst="rect">
            <a:avLst/>
          </a:prstGeom>
        </p:spPr>
      </p:pic>
      <p:sp>
        <p:nvSpPr>
          <p:cNvPr id="4" name="Rectangle 36">
            <a:extLst>
              <a:ext uri="{FF2B5EF4-FFF2-40B4-BE49-F238E27FC236}">
                <a16:creationId xmlns:a16="http://schemas.microsoft.com/office/drawing/2014/main" id="{E4622F43-534D-6B91-20B5-25563A8732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6796" y="43000636"/>
            <a:ext cx="32399288" cy="200001"/>
          </a:xfrm>
          <a:prstGeom prst="rect">
            <a:avLst/>
          </a:prstGeom>
          <a:solidFill>
            <a:srgbClr val="83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C5E8A6E4-6601-4217-906B-41F10F0A0D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291127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BC0661B3-0A53-727E-490F-9EF9372B3B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23" name="Rectangle 36">
            <a:extLst>
              <a:ext uri="{FF2B5EF4-FFF2-40B4-BE49-F238E27FC236}">
                <a16:creationId xmlns:a16="http://schemas.microsoft.com/office/drawing/2014/main" id="{5DF97A28-2151-7700-76ED-E5E7CCB56B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93" y="238300"/>
            <a:ext cx="32399288" cy="5052827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5A86B470-D0CF-A1E7-F0BD-6AC63D281E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6630" y="6324774"/>
            <a:ext cx="15293804" cy="35088287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A89E6E5E-2919-0D14-C938-C84ED4FACE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78854" y="6310118"/>
            <a:ext cx="15293804" cy="33797009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3" name="テキスト ボックス 4">
            <a:extLst>
              <a:ext uri="{FF2B5EF4-FFF2-40B4-BE49-F238E27FC236}">
                <a16:creationId xmlns:a16="http://schemas.microsoft.com/office/drawing/2014/main" id="{CD87B4EA-2682-60E3-D58C-ED7F7E2F9EB7}"/>
              </a:ext>
            </a:extLst>
          </p:cNvPr>
          <p:cNvSpPr txBox="1"/>
          <p:nvPr userDrawn="1"/>
        </p:nvSpPr>
        <p:spPr>
          <a:xfrm>
            <a:off x="23734725" y="40581324"/>
            <a:ext cx="8137933" cy="732636"/>
          </a:xfrm>
          <a:prstGeom prst="rect">
            <a:avLst/>
          </a:prstGeom>
          <a:solidFill>
            <a:srgbClr val="F0737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16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416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텍스트 개체 틀 6">
            <a:extLst>
              <a:ext uri="{FF2B5EF4-FFF2-40B4-BE49-F238E27FC236}">
                <a16:creationId xmlns:a16="http://schemas.microsoft.com/office/drawing/2014/main" id="{5DE314EF-C268-3BB3-B707-D689D087DCCD}"/>
              </a:ext>
            </a:extLst>
          </p:cNvPr>
          <p:cNvSpPr txBox="1">
            <a:spLocks/>
          </p:cNvSpPr>
          <p:nvPr userDrawn="1"/>
        </p:nvSpPr>
        <p:spPr>
          <a:xfrm>
            <a:off x="18594867" y="42047339"/>
            <a:ext cx="13368338" cy="1062423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4161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904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5061160" rtl="0" eaLnBrk="1" latinLnBrk="0" hangingPunct="1">
        <a:spcBef>
          <a:spcPct val="0"/>
        </a:spcBef>
        <a:buNone/>
        <a:defRPr sz="10008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897935" indent="-1897935" algn="l" defTabSz="5061160" rtl="0" eaLnBrk="1" latinLnBrk="0" hangingPunct="1">
        <a:spcBef>
          <a:spcPct val="20000"/>
        </a:spcBef>
        <a:buFont typeface="Arial" pitchFamily="34" charset="0"/>
        <a:buChar char="•"/>
        <a:defRPr sz="17779" kern="1200">
          <a:solidFill>
            <a:schemeClr val="tx1"/>
          </a:solidFill>
          <a:latin typeface="+mn-lt"/>
          <a:ea typeface="+mn-ea"/>
          <a:cs typeface="+mn-cs"/>
        </a:defRPr>
      </a:lvl1pPr>
      <a:lvl2pPr marL="4112192" indent="-1581611" algn="l" defTabSz="5061160" rtl="0" eaLnBrk="1" latinLnBrk="0" hangingPunct="1">
        <a:spcBef>
          <a:spcPct val="20000"/>
        </a:spcBef>
        <a:buFont typeface="Arial" pitchFamily="34" charset="0"/>
        <a:buChar char="–"/>
        <a:defRPr sz="15660" kern="1200">
          <a:solidFill>
            <a:schemeClr val="tx1"/>
          </a:solidFill>
          <a:latin typeface="+mn-lt"/>
          <a:ea typeface="+mn-ea"/>
          <a:cs typeface="+mn-cs"/>
        </a:defRPr>
      </a:lvl2pPr>
      <a:lvl3pPr marL="6326450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3305" kern="1200">
          <a:solidFill>
            <a:schemeClr val="tx1"/>
          </a:solidFill>
          <a:latin typeface="+mn-lt"/>
          <a:ea typeface="+mn-ea"/>
          <a:cs typeface="+mn-cs"/>
        </a:defRPr>
      </a:lvl3pPr>
      <a:lvl4pPr marL="8857030" indent="-1265291" algn="l" defTabSz="5061160" rtl="0" eaLnBrk="1" latinLnBrk="0" hangingPunct="1">
        <a:spcBef>
          <a:spcPct val="20000"/>
        </a:spcBef>
        <a:buFont typeface="Arial" pitchFamily="34" charset="0"/>
        <a:buChar char="–"/>
        <a:defRPr sz="11185" kern="1200">
          <a:solidFill>
            <a:schemeClr val="tx1"/>
          </a:solidFill>
          <a:latin typeface="+mn-lt"/>
          <a:ea typeface="+mn-ea"/>
          <a:cs typeface="+mn-cs"/>
        </a:defRPr>
      </a:lvl4pPr>
      <a:lvl5pPr marL="11387607" indent="-1265291" algn="l" defTabSz="5061160" rtl="0" eaLnBrk="1" latinLnBrk="0" hangingPunct="1">
        <a:spcBef>
          <a:spcPct val="20000"/>
        </a:spcBef>
        <a:buFont typeface="Arial" pitchFamily="34" charset="0"/>
        <a:buChar char="»"/>
        <a:defRPr sz="11185" kern="1200">
          <a:solidFill>
            <a:schemeClr val="tx1"/>
          </a:solidFill>
          <a:latin typeface="+mn-lt"/>
          <a:ea typeface="+mn-ea"/>
          <a:cs typeface="+mn-cs"/>
        </a:defRPr>
      </a:lvl5pPr>
      <a:lvl6pPr marL="13918188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6pPr>
      <a:lvl7pPr marL="16448765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7pPr>
      <a:lvl8pPr marL="18979347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8pPr>
      <a:lvl9pPr marL="21509926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1pPr>
      <a:lvl2pPr marL="2530581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2pPr>
      <a:lvl3pPr marL="506116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3pPr>
      <a:lvl4pPr marL="7591738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4pPr>
      <a:lvl5pPr marL="10122316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5pPr>
      <a:lvl6pPr marL="12652898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6pPr>
      <a:lvl7pPr marL="1518348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7pPr>
      <a:lvl8pPr marL="17714057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8pPr>
      <a:lvl9pPr marL="20244637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D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" y="5291127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42" name="Rectangle 9"/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D35C4063-71F3-9B1A-607E-954AED2D17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22907658" y="41753894"/>
            <a:ext cx="8924892" cy="1063863"/>
          </a:xfrm>
          <a:prstGeom prst="rect">
            <a:avLst/>
          </a:prstGeom>
        </p:spPr>
      </p:pic>
      <p:sp>
        <p:nvSpPr>
          <p:cNvPr id="6" name="Rectangle 33">
            <a:extLst>
              <a:ext uri="{FF2B5EF4-FFF2-40B4-BE49-F238E27FC236}">
                <a16:creationId xmlns:a16="http://schemas.microsoft.com/office/drawing/2014/main" id="{DADA0861-5DDE-04FA-FE7C-E5FF8FC04B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22886" y="5637652"/>
            <a:ext cx="31153517" cy="35933362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70922B26-40C5-72A6-0864-7D1E911BAA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6796" y="43000636"/>
            <a:ext cx="32399288" cy="200001"/>
          </a:xfrm>
          <a:prstGeom prst="rect">
            <a:avLst/>
          </a:prstGeom>
          <a:solidFill>
            <a:srgbClr val="83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C2C7CEE-E59F-208F-12B6-21A7C10703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291127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1BF91C69-29C9-ECFF-F77F-927CD951C0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21" name="Rectangle 36">
            <a:extLst>
              <a:ext uri="{FF2B5EF4-FFF2-40B4-BE49-F238E27FC236}">
                <a16:creationId xmlns:a16="http://schemas.microsoft.com/office/drawing/2014/main" id="{4E4E83D0-396E-350A-4AA2-52754E6F58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93" y="238300"/>
            <a:ext cx="32399288" cy="5052827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</p:spTree>
    <p:extLst>
      <p:ext uri="{BB962C8B-B14F-4D97-AF65-F5344CB8AC3E}">
        <p14:creationId xmlns:p14="http://schemas.microsoft.com/office/powerpoint/2010/main" val="73207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ctr" defTabSz="5061160" rtl="0" eaLnBrk="1" latinLnBrk="0" hangingPunct="1">
        <a:spcBef>
          <a:spcPct val="0"/>
        </a:spcBef>
        <a:buNone/>
        <a:defRPr sz="10008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897935" indent="-1897935" algn="l" defTabSz="5061160" rtl="0" eaLnBrk="1" latinLnBrk="0" hangingPunct="1">
        <a:spcBef>
          <a:spcPct val="20000"/>
        </a:spcBef>
        <a:buFont typeface="Arial" pitchFamily="34" charset="0"/>
        <a:buChar char="•"/>
        <a:defRPr sz="17779" kern="1200">
          <a:solidFill>
            <a:schemeClr val="tx1"/>
          </a:solidFill>
          <a:latin typeface="+mn-lt"/>
          <a:ea typeface="+mn-ea"/>
          <a:cs typeface="+mn-cs"/>
        </a:defRPr>
      </a:lvl1pPr>
      <a:lvl2pPr marL="4112192" indent="-1581611" algn="l" defTabSz="5061160" rtl="0" eaLnBrk="1" latinLnBrk="0" hangingPunct="1">
        <a:spcBef>
          <a:spcPct val="20000"/>
        </a:spcBef>
        <a:buFont typeface="Arial" pitchFamily="34" charset="0"/>
        <a:buChar char="–"/>
        <a:defRPr sz="15660" kern="1200">
          <a:solidFill>
            <a:schemeClr val="tx1"/>
          </a:solidFill>
          <a:latin typeface="+mn-lt"/>
          <a:ea typeface="+mn-ea"/>
          <a:cs typeface="+mn-cs"/>
        </a:defRPr>
      </a:lvl2pPr>
      <a:lvl3pPr marL="6326450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3305" kern="1200">
          <a:solidFill>
            <a:schemeClr val="tx1"/>
          </a:solidFill>
          <a:latin typeface="+mn-lt"/>
          <a:ea typeface="+mn-ea"/>
          <a:cs typeface="+mn-cs"/>
        </a:defRPr>
      </a:lvl3pPr>
      <a:lvl4pPr marL="8857030" indent="-1265291" algn="l" defTabSz="5061160" rtl="0" eaLnBrk="1" latinLnBrk="0" hangingPunct="1">
        <a:spcBef>
          <a:spcPct val="20000"/>
        </a:spcBef>
        <a:buFont typeface="Arial" pitchFamily="34" charset="0"/>
        <a:buChar char="–"/>
        <a:defRPr sz="11185" kern="1200">
          <a:solidFill>
            <a:schemeClr val="tx1"/>
          </a:solidFill>
          <a:latin typeface="+mn-lt"/>
          <a:ea typeface="+mn-ea"/>
          <a:cs typeface="+mn-cs"/>
        </a:defRPr>
      </a:lvl4pPr>
      <a:lvl5pPr marL="11387607" indent="-1265291" algn="l" defTabSz="5061160" rtl="0" eaLnBrk="1" latinLnBrk="0" hangingPunct="1">
        <a:spcBef>
          <a:spcPct val="20000"/>
        </a:spcBef>
        <a:buFont typeface="Arial" pitchFamily="34" charset="0"/>
        <a:buChar char="»"/>
        <a:defRPr sz="11185" kern="1200">
          <a:solidFill>
            <a:schemeClr val="tx1"/>
          </a:solidFill>
          <a:latin typeface="+mn-lt"/>
          <a:ea typeface="+mn-ea"/>
          <a:cs typeface="+mn-cs"/>
        </a:defRPr>
      </a:lvl5pPr>
      <a:lvl6pPr marL="13918188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6pPr>
      <a:lvl7pPr marL="16448765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7pPr>
      <a:lvl8pPr marL="18979347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8pPr>
      <a:lvl9pPr marL="21509926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1pPr>
      <a:lvl2pPr marL="2530581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2pPr>
      <a:lvl3pPr marL="506116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3pPr>
      <a:lvl4pPr marL="7591738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4pPr>
      <a:lvl5pPr marL="10122316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5pPr>
      <a:lvl6pPr marL="12652898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6pPr>
      <a:lvl7pPr marL="1518348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7pPr>
      <a:lvl8pPr marL="17714057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8pPr>
      <a:lvl9pPr marL="20244637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EB2C8D46-95B1-4AE7-46FC-ED15098780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b="62659"/>
          <a:stretch/>
        </p:blipFill>
        <p:spPr>
          <a:xfrm>
            <a:off x="840399" y="41587231"/>
            <a:ext cx="10522367" cy="1152011"/>
          </a:xfrm>
          <a:prstGeom prst="rect">
            <a:avLst/>
          </a:prstGeom>
        </p:spPr>
      </p:pic>
      <p:sp>
        <p:nvSpPr>
          <p:cNvPr id="3" name="Rectangle 9">
            <a:extLst>
              <a:ext uri="{FF2B5EF4-FFF2-40B4-BE49-F238E27FC236}">
                <a16:creationId xmlns:a16="http://schemas.microsoft.com/office/drawing/2014/main" id="{7DDFE8B8-24D1-05E3-D1D8-A5398EDA07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778801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8043EFD-3159-E9E9-02F8-0AB53F66F7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3B926ED1-D015-B267-BB2B-13CB030D27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43000637"/>
            <a:ext cx="32399288" cy="200001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1553BF1-015B-13F3-F599-3F2047D836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00003"/>
            <a:ext cx="32399288" cy="636316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 lvl="0"/>
            <a:endParaRPr lang="en-US" sz="8874" dirty="0"/>
          </a:p>
        </p:txBody>
      </p:sp>
      <p:sp>
        <p:nvSpPr>
          <p:cNvPr id="2" name="Rectangle 33">
            <a:extLst>
              <a:ext uri="{FF2B5EF4-FFF2-40B4-BE49-F238E27FC236}">
                <a16:creationId xmlns:a16="http://schemas.microsoft.com/office/drawing/2014/main" id="{AEFAE18D-E816-C1EE-ADBC-120F46F5C3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6630" y="6324774"/>
            <a:ext cx="15293804" cy="35088287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2135070E-5AC2-B49D-F578-074B013B53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78854" y="6310118"/>
            <a:ext cx="15293804" cy="33797009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13CED0BF-5FEC-8C33-4025-3E9FEA776417}"/>
              </a:ext>
            </a:extLst>
          </p:cNvPr>
          <p:cNvSpPr txBox="1"/>
          <p:nvPr userDrawn="1"/>
        </p:nvSpPr>
        <p:spPr>
          <a:xfrm>
            <a:off x="23734725" y="40581324"/>
            <a:ext cx="8137933" cy="732636"/>
          </a:xfrm>
          <a:prstGeom prst="rect">
            <a:avLst/>
          </a:prstGeom>
          <a:solidFill>
            <a:srgbClr val="F0737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16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416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텍스트 개체 틀 6">
            <a:extLst>
              <a:ext uri="{FF2B5EF4-FFF2-40B4-BE49-F238E27FC236}">
                <a16:creationId xmlns:a16="http://schemas.microsoft.com/office/drawing/2014/main" id="{F4DCD1E5-614A-A4AE-2BC0-20BFDC2659B8}"/>
              </a:ext>
            </a:extLst>
          </p:cNvPr>
          <p:cNvSpPr txBox="1">
            <a:spLocks/>
          </p:cNvSpPr>
          <p:nvPr userDrawn="1"/>
        </p:nvSpPr>
        <p:spPr>
          <a:xfrm>
            <a:off x="18594867" y="42047339"/>
            <a:ext cx="13368338" cy="1062423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4161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67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1066739" rtl="0" eaLnBrk="1" latinLnBrk="1" hangingPunct="1">
        <a:lnSpc>
          <a:spcPct val="90000"/>
        </a:lnSpc>
        <a:spcBef>
          <a:spcPct val="0"/>
        </a:spcBef>
        <a:buNone/>
        <a:defRPr sz="5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685" indent="-266685" algn="l" defTabSz="1066739" rtl="0" eaLnBrk="1" latinLnBrk="1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6" kern="1200">
          <a:solidFill>
            <a:schemeClr val="tx1"/>
          </a:solidFill>
          <a:latin typeface="+mn-lt"/>
          <a:ea typeface="+mn-ea"/>
          <a:cs typeface="+mn-cs"/>
        </a:defRPr>
      </a:lvl1pPr>
      <a:lvl2pPr marL="800054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33424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866793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163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3532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6902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0271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3641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370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39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9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478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6848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217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587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6956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16541133-B8C2-1540-9C6D-1E7396B10D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E0790DC3-4BB9-8828-2AF9-27099AFC66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22907657" y="41753894"/>
            <a:ext cx="8924892" cy="1063863"/>
          </a:xfrm>
          <a:prstGeom prst="rect">
            <a:avLst/>
          </a:prstGeom>
        </p:spPr>
      </p:pic>
      <p:sp>
        <p:nvSpPr>
          <p:cNvPr id="3" name="Rectangle 9">
            <a:extLst>
              <a:ext uri="{FF2B5EF4-FFF2-40B4-BE49-F238E27FC236}">
                <a16:creationId xmlns:a16="http://schemas.microsoft.com/office/drawing/2014/main" id="{F1AA6BB5-F74A-7A79-799F-A87BD43F8E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778801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8DB9510F-1895-6C0D-4688-A81EBC6399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43000637"/>
            <a:ext cx="32399288" cy="200001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544CD0D5-9191-1732-96E4-0788189006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00003"/>
            <a:ext cx="32399288" cy="636316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 lvl="0"/>
            <a:endParaRPr lang="en-US" sz="8874" dirty="0"/>
          </a:p>
        </p:txBody>
      </p:sp>
    </p:spTree>
    <p:extLst>
      <p:ext uri="{BB962C8B-B14F-4D97-AF65-F5344CB8AC3E}">
        <p14:creationId xmlns:p14="http://schemas.microsoft.com/office/powerpoint/2010/main" val="18551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066739" rtl="0" eaLnBrk="1" latinLnBrk="1" hangingPunct="1">
        <a:lnSpc>
          <a:spcPct val="90000"/>
        </a:lnSpc>
        <a:spcBef>
          <a:spcPct val="0"/>
        </a:spcBef>
        <a:buNone/>
        <a:defRPr sz="5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685" indent="-266685" algn="l" defTabSz="1066739" rtl="0" eaLnBrk="1" latinLnBrk="1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6" kern="1200">
          <a:solidFill>
            <a:schemeClr val="tx1"/>
          </a:solidFill>
          <a:latin typeface="+mn-lt"/>
          <a:ea typeface="+mn-ea"/>
          <a:cs typeface="+mn-cs"/>
        </a:defRPr>
      </a:lvl1pPr>
      <a:lvl2pPr marL="800054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33424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866793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163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3532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6902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0271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3641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370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39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9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478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6848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217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587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6956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49005B35-E7BD-2398-01A0-7F5D77EFCAA7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4CF85D3-8D93-6952-0E62-30E871BE676D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541F0CE-3A02-EDA6-B343-785C404DA6D9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3BB75BE-5F7D-9A01-2BFB-53725CD269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ACA8CB49-A703-F8A0-1906-C02FCD169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E7224FFA-5F9D-0E9C-4E89-E401EBB17116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550F1BCB-30B8-9410-B388-CDCE5275CD40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B136B2AC-6792-ECF7-5B0D-8F64CA8620DB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D0E01FC1-B4A9-56FE-244A-394D3ECED5DB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80297E8E-7E41-BDE4-A6B2-EC0AF1D62845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7623D1ED-BE3A-FC6C-3B95-FA80605E2911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6F3C8ED9-12A0-CCB6-5694-CCCD59A1F4BA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EF7C20E9-6C05-50AE-AC96-B8C858C6C523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07942002-445C-0F40-D508-012979359357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1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AAA32546-7198-8E8D-CA1F-9734662297C1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E8A4D7E-5EE0-8B36-8963-6400F0B4CE08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6D3F1EC-99F2-6036-45C7-68DA784C01B7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7E52193-3CAB-9B1D-D550-9216EA0F2529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235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4DD2E3CF-1213-C328-7C58-099B1A2FFAF2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5C0CF5B-7623-4620-2D48-E98E34B5DBEA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15298F8-F629-35EC-65EA-094004ED7E75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6BF1081-3921-4D13-592E-A65F1A1204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1D917736-222B-B7CF-8975-065C44C0B2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8DE0D840-2476-2896-D2DF-EE9F1B32FE26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3E40BA6E-9826-062E-BC0B-C2F5E22241A5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37713C11-ED9C-0981-FFC2-D990F8C4A941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DAE111A7-DBA3-28B0-6D87-71D252CB1C25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E7264063-EFD0-87D8-280C-223833E980EE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0883FEA2-5106-F442-EFDF-BDF10A8AF641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6155B600-C4EF-751A-FDE8-7BB2859E0E7C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DF0F5F24-A7AF-2493-9FA7-277C0C54D5A8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0BCF0554-7FA2-609E-FA2D-255FE3F9EC77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432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2CC0A360-F3ED-6187-53E1-90F7948E4241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B8C75FF-07A0-36D5-1E1D-EC6BDDFE0EB3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8B4FBC0-65D1-6626-39D1-F8AC7CAD2E3B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A5E2B26-C7B3-A43B-21D8-3A041197EA5A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754701"/>
      </p:ext>
    </p:extLst>
  </p:cSld>
  <p:clrMapOvr>
    <a:masterClrMapping/>
  </p:clrMapOvr>
</p:sld>
</file>

<file path=ppt/theme/theme1.xml><?xml version="1.0" encoding="utf-8"?>
<a:theme xmlns:a="http://schemas.openxmlformats.org/drawingml/2006/main" name="1. 90CMx12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. 90CMx12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. 90CMx120C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4. 90CMx120C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792</TotalTime>
  <Words>0</Words>
  <Application>Microsoft Office PowerPoint</Application>
  <PresentationFormat>사용자 지정</PresentationFormat>
  <Paragraphs>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맑은 고딕</vt:lpstr>
      <vt:lpstr>Arial</vt:lpstr>
      <vt:lpstr>Calibri</vt:lpstr>
      <vt:lpstr>Trebuchet MS</vt:lpstr>
      <vt:lpstr>1. 90CMx120CM</vt:lpstr>
      <vt:lpstr>2. 90CMx120CM</vt:lpstr>
      <vt:lpstr>3. 90CMx120CM</vt:lpstr>
      <vt:lpstr>4. 90CMx120CM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박 지예</cp:lastModifiedBy>
  <cp:revision>58</cp:revision>
  <dcterms:created xsi:type="dcterms:W3CDTF">2012-02-10T00:21:22Z</dcterms:created>
  <dcterms:modified xsi:type="dcterms:W3CDTF">2025-02-04T04:10:25Z</dcterms:modified>
</cp:coreProperties>
</file>